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4" r:id="rId1"/>
  </p:sldMasterIdLst>
  <p:sldIdLst>
    <p:sldId id="256" r:id="rId2"/>
    <p:sldId id="258" r:id="rId3"/>
    <p:sldId id="257" r:id="rId4"/>
    <p:sldId id="263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0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644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5660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47248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238605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8549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66223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01199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872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8/28/2021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782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44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106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834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733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518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64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307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507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8/28/2021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2792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776A57-B1A2-CA4B-A529-6F9DE3D88B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109" y="498764"/>
            <a:ext cx="7053338" cy="5201391"/>
          </a:xfrm>
        </p:spPr>
        <p:txBody>
          <a:bodyPr/>
          <a:lstStyle/>
          <a:p>
            <a:r>
              <a:rPr lang="fr-FR" b="1" dirty="0"/>
              <a:t>The </a:t>
            </a:r>
            <a:r>
              <a:rPr lang="fr-FR" b="1" dirty="0" err="1"/>
              <a:t>Children’s</a:t>
            </a:r>
            <a:r>
              <a:rPr lang="fr-FR" b="1" dirty="0"/>
              <a:t> </a:t>
            </a:r>
            <a:r>
              <a:rPr lang="fr-FR" b="1" dirty="0" err="1"/>
              <a:t>hour</a:t>
            </a:r>
            <a:endParaRPr lang="fr-FR" b="1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F1C8952-9156-3E4B-A06F-E006F7E5F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15" y="498764"/>
            <a:ext cx="4398260" cy="5085882"/>
          </a:xfrm>
        </p:spPr>
        <p:txBody>
          <a:bodyPr>
            <a:normAutofit/>
          </a:bodyPr>
          <a:lstStyle/>
          <a:p>
            <a:r>
              <a:rPr lang="fr-FR" sz="4400" b="1" dirty="0"/>
              <a:t>Onze </a:t>
            </a:r>
            <a:r>
              <a:rPr lang="fr-FR" sz="4400" b="1" dirty="0" err="1"/>
              <a:t>toekomst</a:t>
            </a:r>
            <a:r>
              <a:rPr lang="fr-FR" sz="4400" b="1" dirty="0"/>
              <a:t>!</a:t>
            </a:r>
          </a:p>
          <a:p>
            <a:r>
              <a:rPr lang="fr-FR" sz="4400" b="1" dirty="0"/>
              <a:t>Notre  Avenir!</a:t>
            </a: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235056AF-B0FD-2F42-BAA6-16B1AD119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447" y="83127"/>
            <a:ext cx="4995554" cy="6774873"/>
          </a:xfrm>
          <a:prstGeom prst="rect">
            <a:avLst/>
          </a:prstGeom>
        </p:spPr>
      </p:pic>
      <p:pic>
        <p:nvPicPr>
          <p:cNvPr id="5" name="Le_Roi_lion_(film_1994)_L_histoire_de_la_vie(Version_chanteePitch(1))_20456">
            <a:hlinkClick r:id="" action="ppaction://media"/>
            <a:extLst>
              <a:ext uri="{FF2B5EF4-FFF2-40B4-BE49-F238E27FC236}">
                <a16:creationId xmlns:a16="http://schemas.microsoft.com/office/drawing/2014/main" id="{14D3F013-6991-44DF-B67F-B31589B18E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37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62A30A-FFE5-1C41-ACF5-9163D7EF2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33481"/>
            <a:ext cx="3455719" cy="5376976"/>
          </a:xfrm>
        </p:spPr>
        <p:txBody>
          <a:bodyPr/>
          <a:lstStyle/>
          <a:p>
            <a:r>
              <a:rPr lang="fr-FR" b="1" dirty="0" err="1"/>
              <a:t>We</a:t>
            </a:r>
            <a:r>
              <a:rPr lang="fr-FR" b="1" dirty="0"/>
              <a:t> </a:t>
            </a:r>
            <a:r>
              <a:rPr lang="fr-FR" b="1" dirty="0" err="1"/>
              <a:t>hebben</a:t>
            </a:r>
            <a:r>
              <a:rPr lang="fr-FR" b="1" dirty="0"/>
              <a:t> </a:t>
            </a:r>
            <a:r>
              <a:rPr lang="fr-FR" b="1" dirty="0" err="1"/>
              <a:t>uw</a:t>
            </a:r>
            <a:r>
              <a:rPr lang="fr-FR" b="1" dirty="0"/>
              <a:t> </a:t>
            </a:r>
            <a:r>
              <a:rPr lang="fr-FR" b="1" dirty="0" err="1"/>
              <a:t>hulp</a:t>
            </a:r>
            <a:r>
              <a:rPr lang="fr-FR" b="1" dirty="0"/>
              <a:t> </a:t>
            </a:r>
            <a:r>
              <a:rPr lang="fr-FR" b="1" dirty="0" err="1"/>
              <a:t>nodig</a:t>
            </a:r>
            <a:r>
              <a:rPr lang="fr-FR" b="1" dirty="0"/>
              <a:t>!</a:t>
            </a:r>
            <a:br>
              <a:rPr lang="fr-FR" dirty="0"/>
            </a:br>
            <a:br>
              <a:rPr lang="fr-FR" dirty="0"/>
            </a:br>
            <a:br>
              <a:rPr lang="fr-FR" dirty="0"/>
            </a:br>
            <a:r>
              <a:rPr lang="fr-FR" b="1" dirty="0"/>
              <a:t>Nous avons besoin de votre aide!</a:t>
            </a:r>
            <a:br>
              <a:rPr lang="fr-FR" dirty="0"/>
            </a:br>
            <a:endParaRPr lang="fr-FR" dirty="0"/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0AD82854-BBAE-584B-A361-566B8CB963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33901" y="225631"/>
            <a:ext cx="5372223" cy="6145063"/>
          </a:xfrm>
        </p:spPr>
      </p:pic>
    </p:spTree>
    <p:extLst>
      <p:ext uri="{BB962C8B-B14F-4D97-AF65-F5344CB8AC3E}">
        <p14:creationId xmlns:p14="http://schemas.microsoft.com/office/powerpoint/2010/main" val="2287272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14:reveal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5">
            <a:extLst>
              <a:ext uri="{FF2B5EF4-FFF2-40B4-BE49-F238E27FC236}">
                <a16:creationId xmlns:a16="http://schemas.microsoft.com/office/drawing/2014/main" id="{3B623238-AF4D-CA44-88AB-99A5CA8DD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31" y="1508166"/>
            <a:ext cx="4334934" cy="52041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D1C78D4-554D-AC44-B1C1-9F81C8CCE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020" y="145636"/>
            <a:ext cx="9678389" cy="1148061"/>
          </a:xfrm>
        </p:spPr>
        <p:txBody>
          <a:bodyPr>
            <a:normAutofit fontScale="90000"/>
          </a:bodyPr>
          <a:lstStyle/>
          <a:p>
            <a:r>
              <a:rPr lang="fr-FR" b="1" dirty="0">
                <a:latin typeface="Baskerville Old Face" panose="02020602080505020303" pitchFamily="18" charset="0"/>
                <a:cs typeface="Times New Roman" panose="02020603050405020304" pitchFamily="18" charset="0"/>
              </a:rPr>
              <a:t>Message des Souverains aux enfants.</a:t>
            </a:r>
            <a:br>
              <a:rPr lang="fr-FR" b="1" dirty="0">
                <a:latin typeface="Baskerville Old Face" panose="02020602080505020303" pitchFamily="18" charset="0"/>
                <a:cs typeface="Times New Roman" panose="02020603050405020304" pitchFamily="18" charset="0"/>
              </a:rPr>
            </a:br>
            <a:br>
              <a:rPr lang="fr-FR" b="1" dirty="0">
                <a:latin typeface="Baskerville Old Face" panose="02020602080505020303" pitchFamily="18" charset="0"/>
                <a:cs typeface="Times New Roman" panose="02020603050405020304" pitchFamily="18" charset="0"/>
              </a:rPr>
            </a:br>
            <a:r>
              <a:rPr lang="fr-FR" b="1" dirty="0" err="1">
                <a:latin typeface="Baskerville Old Face" panose="02020602080505020303" pitchFamily="18" charset="0"/>
                <a:cs typeface="Times New Roman" panose="02020603050405020304" pitchFamily="18" charset="0"/>
              </a:rPr>
              <a:t>Bericht</a:t>
            </a:r>
            <a:r>
              <a:rPr lang="fr-FR" b="1" dirty="0">
                <a:latin typeface="Baskerville Old Face" panose="02020602080505020303" pitchFamily="18" charset="0"/>
                <a:cs typeface="Times New Roman" panose="02020603050405020304" pitchFamily="18" charset="0"/>
              </a:rPr>
              <a:t> van de </a:t>
            </a:r>
            <a:r>
              <a:rPr lang="fr-FR" b="1" dirty="0" err="1">
                <a:latin typeface="Baskerville Old Face" panose="02020602080505020303" pitchFamily="18" charset="0"/>
                <a:cs typeface="Times New Roman" panose="02020603050405020304" pitchFamily="18" charset="0"/>
              </a:rPr>
              <a:t>koninklijke</a:t>
            </a:r>
            <a:r>
              <a:rPr lang="fr-FR" b="1" dirty="0">
                <a:latin typeface="Baskerville Old Face" panose="02020602080505020303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Baskerville Old Face" panose="02020602080505020303" pitchFamily="18" charset="0"/>
                <a:cs typeface="Times New Roman" panose="02020603050405020304" pitchFamily="18" charset="0"/>
              </a:rPr>
              <a:t>familie</a:t>
            </a:r>
            <a:r>
              <a:rPr lang="fr-FR" b="1" dirty="0">
                <a:latin typeface="Baskerville Old Face" panose="02020602080505020303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Baskerville Old Face" panose="02020602080505020303" pitchFamily="18" charset="0"/>
                <a:cs typeface="Times New Roman" panose="02020603050405020304" pitchFamily="18" charset="0"/>
              </a:rPr>
              <a:t>voor</a:t>
            </a:r>
            <a:r>
              <a:rPr lang="fr-FR" b="1" dirty="0">
                <a:latin typeface="Baskerville Old Face" panose="02020602080505020303" pitchFamily="18" charset="0"/>
                <a:cs typeface="Times New Roman" panose="02020603050405020304" pitchFamily="18" charset="0"/>
              </a:rPr>
              <a:t>  de </a:t>
            </a:r>
            <a:r>
              <a:rPr lang="fr-FR" b="1" dirty="0" err="1">
                <a:latin typeface="Baskerville Old Face" panose="02020602080505020303" pitchFamily="18" charset="0"/>
                <a:cs typeface="Times New Roman" panose="02020603050405020304" pitchFamily="18" charset="0"/>
              </a:rPr>
              <a:t>kinderen</a:t>
            </a:r>
            <a:r>
              <a:rPr lang="fr-FR" b="1" dirty="0"/>
              <a:t>.</a:t>
            </a:r>
          </a:p>
        </p:txBody>
      </p:sp>
      <p:pic>
        <p:nvPicPr>
          <p:cNvPr id="6" name="Image 6">
            <a:extLst>
              <a:ext uri="{FF2B5EF4-FFF2-40B4-BE49-F238E27FC236}">
                <a16:creationId xmlns:a16="http://schemas.microsoft.com/office/drawing/2014/main" id="{9BD8DC59-A6C9-FE4B-8D1D-FDDF745A6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5054587" y="1508166"/>
            <a:ext cx="7034493" cy="5204198"/>
          </a:xfrm>
        </p:spPr>
      </p:pic>
    </p:spTree>
    <p:extLst>
      <p:ext uri="{BB962C8B-B14F-4D97-AF65-F5344CB8AC3E}">
        <p14:creationId xmlns:p14="http://schemas.microsoft.com/office/powerpoint/2010/main" val="2267377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9750">
              <a:schemeClr val="bg1"/>
            </a:gs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307CFD-C472-7443-941F-6AC8897C0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143488" cy="319446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br>
              <a:rPr lang="fr-BE" sz="27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BE" sz="27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 ce présent courrier venant de la famille royale,</a:t>
            </a:r>
            <a:br>
              <a:rPr lang="fr-B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BE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souverains, leurs Majestés le Roi et la Reine du royaume de la Belgique, vous souhaitent une excellente rentrée scolaire 2021-2022.</a:t>
            </a:r>
            <a:br>
              <a:rPr lang="fr-BE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BE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BE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Ils ont aussi des enfants et sont eux aussi conscients des difficultés que vous, les enfants rencontrez à l’école à cause des conséquences liées au covid-19 et aux catastrophes climatiques qui vous empêchent d’être heureux.</a:t>
            </a:r>
            <a:br>
              <a:rPr lang="fr-BE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B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BE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Faites de votre mieux encore cette année scolaire pour réussir.</a:t>
            </a:r>
            <a:br>
              <a:rPr lang="fr-BE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B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BE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Nous souhaitons à tous les enfants </a:t>
            </a:r>
            <a:r>
              <a:rPr lang="fr-BE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d’ici et d’ailleurs</a:t>
            </a:r>
            <a:r>
              <a:rPr lang="fr-BE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une excellente année scolaire 2021-2022</a:t>
            </a:r>
            <a:br>
              <a:rPr lang="fr-BE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D99BCE-31A8-EB43-ADA7-573589606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971" y="2728759"/>
            <a:ext cx="10937175" cy="3683916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nl-NL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 deze brief van de Koninklijke familie</a:t>
            </a: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fr-BE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nl-NL" sz="2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Vorsten, Hunne Majesteiten de Koning en de Koningin van het Koninkrijk België, wensen u een uitstekende start van het schooljaar 2021-2022.</a:t>
            </a:r>
            <a:endParaRPr lang="fr-BE" sz="2200" b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Omdat zij, als ouders, </a:t>
            </a:r>
            <a:r>
              <a:rPr lang="nl-NL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zich bewust zijn</a:t>
            </a: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van de moeilijk</a:t>
            </a:r>
            <a:r>
              <a:rPr lang="nl-NL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heden</a:t>
            </a: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die jullie, kinderen, op school ondervinden door de gevolgen van de </a:t>
            </a:r>
            <a:r>
              <a:rPr lang="nl-NL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covid</a:t>
            </a: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-negentien en van de klimaatcatastrofe die jullie </a:t>
            </a:r>
            <a:r>
              <a:rPr lang="nl-NL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verhinderen</a:t>
            </a: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gelukkig te zijn.</a:t>
            </a:r>
            <a:endParaRPr lang="fr-BE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nl-NL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Doet ook dit schooljaar weer uw best om te slagen</a:t>
            </a: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BE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nl-NL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Wij wensen aan alle kinderen hier en in het buitenland een uitstekend schooljaar 2021-2022.</a:t>
            </a:r>
            <a:endParaRPr lang="fr-BE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25046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6167D5-4FB7-F748-98D3-92A4816C4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3107798" cy="4601183"/>
          </a:xfrm>
        </p:spPr>
        <p:txBody>
          <a:bodyPr/>
          <a:lstStyle/>
          <a:p>
            <a:r>
              <a:rPr lang="fr-FR" dirty="0"/>
              <a:t>J’ai  peur, J’ai très </a:t>
            </a:r>
            <a:r>
              <a:rPr lang="fr-FR" dirty="0">
                <a:latin typeface="Georgia Pro Black" panose="02040A02050405020203" pitchFamily="18" charset="0"/>
              </a:rPr>
              <a:t>peur</a:t>
            </a:r>
            <a:r>
              <a:rPr lang="fr-FR" dirty="0"/>
              <a:t>!</a:t>
            </a:r>
            <a:br>
              <a:rPr lang="fr-FR" dirty="0"/>
            </a:br>
            <a:br>
              <a:rPr lang="fr-FR" dirty="0"/>
            </a:br>
            <a:r>
              <a:rPr lang="fr-FR" dirty="0"/>
              <a:t>Ik ben bang, ik ben erg </a:t>
            </a:r>
            <a:r>
              <a:rPr lang="fr-FR" dirty="0">
                <a:latin typeface="Georgia Pro Black" panose="02040A02050405020203" pitchFamily="18" charset="0"/>
              </a:rPr>
              <a:t>bang</a:t>
            </a:r>
            <a:r>
              <a:rPr lang="fr-FR" dirty="0"/>
              <a:t>!</a:t>
            </a: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CC17B7DA-B240-DC42-8C40-15BBDD3D3B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8746" y="597408"/>
            <a:ext cx="7445142" cy="5338255"/>
          </a:xfrm>
        </p:spPr>
      </p:pic>
    </p:spTree>
    <p:extLst>
      <p:ext uri="{BB962C8B-B14F-4D97-AF65-F5344CB8AC3E}">
        <p14:creationId xmlns:p14="http://schemas.microsoft.com/office/powerpoint/2010/main" val="2319405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/>
    </mc:Choice>
    <mc:Fallback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0C6BF1-0E7E-6642-A25B-03A19BC14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043" y="914400"/>
            <a:ext cx="3060297" cy="5118265"/>
          </a:xfrm>
        </p:spPr>
        <p:txBody>
          <a:bodyPr>
            <a:noAutofit/>
          </a:bodyPr>
          <a:lstStyle/>
          <a:p>
            <a:pPr defTabSz="925513"/>
            <a:r>
              <a:rPr lang="fr-FR" sz="2800" dirty="0">
                <a:latin typeface="Georgia Pro Black" panose="020B0604020202020204" pitchFamily="18" charset="0"/>
              </a:rPr>
              <a:t>« </a:t>
            </a:r>
            <a:r>
              <a:rPr lang="fr-FR" sz="2800" dirty="0" err="1">
                <a:latin typeface="Georgia Pro Black" panose="020B0604020202020204" pitchFamily="18" charset="0"/>
              </a:rPr>
              <a:t>Waarom</a:t>
            </a:r>
            <a:r>
              <a:rPr lang="fr-FR" sz="2800" dirty="0">
                <a:latin typeface="Georgia Pro Black" panose="020B0604020202020204" pitchFamily="18" charset="0"/>
              </a:rPr>
              <a:t> </a:t>
            </a:r>
            <a:r>
              <a:rPr lang="fr-FR" sz="2800" dirty="0" err="1">
                <a:latin typeface="Georgia Pro Black" panose="020B0604020202020204" pitchFamily="18" charset="0"/>
              </a:rPr>
              <a:t>moet</a:t>
            </a:r>
            <a:r>
              <a:rPr lang="fr-FR" sz="2800" dirty="0">
                <a:latin typeface="Georgia Pro Black" panose="020B0604020202020204" pitchFamily="18" charset="0"/>
              </a:rPr>
              <a:t> ik </a:t>
            </a:r>
            <a:r>
              <a:rPr lang="fr-FR" sz="2800" dirty="0" err="1">
                <a:latin typeface="Georgia Pro Black" panose="020B0604020202020204" pitchFamily="18" charset="0"/>
              </a:rPr>
              <a:t>nog</a:t>
            </a:r>
            <a:r>
              <a:rPr lang="fr-FR" sz="2800" dirty="0">
                <a:latin typeface="Georgia Pro Black" panose="020B0604020202020204" pitchFamily="18" charset="0"/>
              </a:rPr>
              <a:t> </a:t>
            </a:r>
            <a:r>
              <a:rPr lang="fr-FR" sz="2800" dirty="0" err="1">
                <a:latin typeface="Georgia Pro Black" panose="020B0604020202020204" pitchFamily="18" charset="0"/>
              </a:rPr>
              <a:t>naar</a:t>
            </a:r>
            <a:r>
              <a:rPr lang="fr-FR" sz="2800" dirty="0">
                <a:latin typeface="Georgia Pro Black" panose="020B0604020202020204" pitchFamily="18" charset="0"/>
              </a:rPr>
              <a:t> </a:t>
            </a:r>
            <a:r>
              <a:rPr lang="fr-FR" sz="2800" dirty="0" err="1">
                <a:latin typeface="Georgia Pro Black" panose="020B0604020202020204" pitchFamily="18" charset="0"/>
              </a:rPr>
              <a:t>school</a:t>
            </a:r>
            <a:r>
              <a:rPr lang="fr-FR" sz="2800" dirty="0">
                <a:latin typeface="Georgia Pro Black" panose="020B0604020202020204" pitchFamily="18" charset="0"/>
              </a:rPr>
              <a:t> </a:t>
            </a:r>
            <a:r>
              <a:rPr lang="fr-FR" sz="2800" dirty="0" err="1">
                <a:latin typeface="Georgia Pro Black" panose="020B0604020202020204" pitchFamily="18" charset="0"/>
              </a:rPr>
              <a:t>gaan</a:t>
            </a:r>
            <a:r>
              <a:rPr lang="fr-FR" sz="2800" dirty="0">
                <a:latin typeface="Georgia Pro Black" panose="020B0604020202020204" pitchFamily="18" charset="0"/>
              </a:rPr>
              <a:t>? </a:t>
            </a:r>
            <a:br>
              <a:rPr lang="fr-FR" sz="2800" dirty="0">
                <a:latin typeface="Georgia Pro Black" panose="020B0604020202020204" pitchFamily="18" charset="0"/>
              </a:rPr>
            </a:br>
            <a:r>
              <a:rPr lang="fr-FR" sz="2800" dirty="0">
                <a:latin typeface="Georgia Pro Black" panose="020B0604020202020204" pitchFamily="18" charset="0"/>
              </a:rPr>
              <a:t>De </a:t>
            </a:r>
            <a:r>
              <a:rPr lang="fr-FR" sz="2800" dirty="0" err="1">
                <a:latin typeface="Georgia Pro Black" panose="020B0604020202020204" pitchFamily="18" charset="0"/>
              </a:rPr>
              <a:t>wereld</a:t>
            </a:r>
            <a:r>
              <a:rPr lang="fr-FR" sz="2800" dirty="0">
                <a:latin typeface="Georgia Pro Black" panose="020B0604020202020204" pitchFamily="18" charset="0"/>
              </a:rPr>
              <a:t> </a:t>
            </a:r>
            <a:r>
              <a:rPr lang="fr-FR" sz="2800" dirty="0" err="1">
                <a:latin typeface="Georgia Pro Black" panose="020B0604020202020204" pitchFamily="18" charset="0"/>
              </a:rPr>
              <a:t>is</a:t>
            </a:r>
            <a:r>
              <a:rPr lang="fr-FR" sz="2800" dirty="0">
                <a:latin typeface="Georgia Pro Black" panose="020B0604020202020204" pitchFamily="18" charset="0"/>
              </a:rPr>
              <a:t> </a:t>
            </a:r>
            <a:r>
              <a:rPr lang="fr-FR" sz="2800" dirty="0" err="1">
                <a:latin typeface="Georgia Pro Black" panose="020B0604020202020204" pitchFamily="18" charset="0"/>
              </a:rPr>
              <a:t>ziek</a:t>
            </a:r>
            <a:r>
              <a:rPr lang="fr-FR" sz="2800" dirty="0">
                <a:latin typeface="Georgia Pro Black" panose="020B0604020202020204" pitchFamily="18" charset="0"/>
              </a:rPr>
              <a:t> »</a:t>
            </a:r>
            <a:br>
              <a:rPr lang="fr-FR" sz="2800" dirty="0">
                <a:latin typeface="Georgia Pro Black" panose="020B0604020202020204" pitchFamily="18" charset="0"/>
              </a:rPr>
            </a:br>
            <a:br>
              <a:rPr lang="fr-FR" sz="2800" dirty="0">
                <a:latin typeface="Georgia Pro Black" panose="020B0604020202020204" pitchFamily="18" charset="0"/>
              </a:rPr>
            </a:br>
            <a:r>
              <a:rPr lang="fr-FR" sz="2800" dirty="0">
                <a:latin typeface="Georgia Pro Black" panose="020B0604020202020204" pitchFamily="18" charset="0"/>
              </a:rPr>
              <a:t>« Pourquoi dois je aller à l’école? Le monde est malade » </a:t>
            </a: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1D499EE6-C1C8-8848-99DE-1B9A76470D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3969" y="115819"/>
            <a:ext cx="5160217" cy="6507608"/>
          </a:xfrm>
        </p:spPr>
      </p:pic>
    </p:spTree>
    <p:extLst>
      <p:ext uri="{BB962C8B-B14F-4D97-AF65-F5344CB8AC3E}">
        <p14:creationId xmlns:p14="http://schemas.microsoft.com/office/powerpoint/2010/main" val="41176634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131C76-7A52-E049-BBB2-C95EB1A6C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3072172" cy="4601183"/>
          </a:xfrm>
        </p:spPr>
        <p:txBody>
          <a:bodyPr>
            <a:normAutofit fontScale="90000"/>
          </a:bodyPr>
          <a:lstStyle/>
          <a:p>
            <a:pPr defTabSz="925513"/>
            <a:r>
              <a:rPr lang="fr-FR" b="1" dirty="0">
                <a:latin typeface="Franklin Gothic Demi Cond" panose="020B0706030402020204" pitchFamily="34" charset="0"/>
                <a:cs typeface="Times New Roman" panose="02020603050405020304" pitchFamily="18" charset="0"/>
              </a:rPr>
              <a:t>« Op </a:t>
            </a:r>
            <a:r>
              <a:rPr lang="fr-FR" b="1" dirty="0" err="1">
                <a:latin typeface="Franklin Gothic Demi Cond" panose="020B0706030402020204" pitchFamily="34" charset="0"/>
                <a:cs typeface="Times New Roman" panose="02020603050405020304" pitchFamily="18" charset="0"/>
              </a:rPr>
              <a:t>school</a:t>
            </a:r>
            <a:r>
              <a:rPr lang="fr-FR" b="1" dirty="0">
                <a:latin typeface="Franklin Gothic Demi Cond" panose="020B0706030402020204" pitchFamily="34" charset="0"/>
                <a:cs typeface="Times New Roman" panose="02020603050405020304" pitchFamily="18" charset="0"/>
              </a:rPr>
              <a:t>, </a:t>
            </a:r>
            <a:r>
              <a:rPr lang="fr-FR" b="1" dirty="0" err="1">
                <a:latin typeface="Franklin Gothic Demi Cond" panose="020B0706030402020204" pitchFamily="34" charset="0"/>
                <a:cs typeface="Times New Roman" panose="02020603050405020304" pitchFamily="18" charset="0"/>
              </a:rPr>
              <a:t>schatje</a:t>
            </a:r>
            <a:r>
              <a:rPr lang="fr-FR" b="1" dirty="0">
                <a:latin typeface="Franklin Gothic Demi Cond" panose="020B070603040202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Franklin Gothic Demi Cond" panose="020B0706030402020204" pitchFamily="34" charset="0"/>
                <a:cs typeface="Times New Roman" panose="02020603050405020304" pitchFamily="18" charset="0"/>
              </a:rPr>
              <a:t>zal</a:t>
            </a:r>
            <a:r>
              <a:rPr lang="fr-FR" b="1" dirty="0">
                <a:latin typeface="Franklin Gothic Demi Cond" panose="020B070603040202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Franklin Gothic Demi Cond" panose="020B0706030402020204" pitchFamily="34" charset="0"/>
                <a:cs typeface="Times New Roman" panose="02020603050405020304" pitchFamily="18" charset="0"/>
              </a:rPr>
              <a:t>jij</a:t>
            </a:r>
            <a:r>
              <a:rPr lang="fr-FR" b="1" dirty="0">
                <a:latin typeface="Franklin Gothic Demi Cond" panose="020B070603040202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Franklin Gothic Demi Cond" panose="020B0706030402020204" pitchFamily="34" charset="0"/>
                <a:cs typeface="Times New Roman" panose="02020603050405020304" pitchFamily="18" charset="0"/>
              </a:rPr>
              <a:t>andere</a:t>
            </a:r>
            <a:r>
              <a:rPr lang="fr-FR" b="1" dirty="0">
                <a:latin typeface="Franklin Gothic Demi Cond" panose="020B070603040202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Franklin Gothic Demi Cond" panose="020B0706030402020204" pitchFamily="34" charset="0"/>
                <a:cs typeface="Times New Roman" panose="02020603050405020304" pitchFamily="18" charset="0"/>
              </a:rPr>
              <a:t>kinderen</a:t>
            </a:r>
            <a:r>
              <a:rPr lang="fr-FR" b="1" dirty="0">
                <a:latin typeface="Franklin Gothic Demi Cond" panose="020B070603040202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Franklin Gothic Demi Cond" panose="020B0706030402020204" pitchFamily="34" charset="0"/>
                <a:cs typeface="Times New Roman" panose="02020603050405020304" pitchFamily="18" charset="0"/>
              </a:rPr>
              <a:t>Leren</a:t>
            </a:r>
            <a:r>
              <a:rPr lang="fr-FR" b="1" dirty="0">
                <a:latin typeface="Franklin Gothic Demi Cond" panose="020B070603040202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Franklin Gothic Demi Cond" panose="020B0706030402020204" pitchFamily="34" charset="0"/>
                <a:cs typeface="Times New Roman" panose="02020603050405020304" pitchFamily="18" charset="0"/>
              </a:rPr>
              <a:t>kenen</a:t>
            </a:r>
            <a:r>
              <a:rPr lang="fr-FR" b="1" dirty="0">
                <a:latin typeface="Franklin Gothic Demi Cond" panose="020B0706030402020204" pitchFamily="34" charset="0"/>
                <a:cs typeface="Times New Roman" panose="02020603050405020304" pitchFamily="18" charset="0"/>
              </a:rPr>
              <a:t>. </a:t>
            </a:r>
            <a:br>
              <a:rPr lang="fr-FR" b="1" dirty="0">
                <a:latin typeface="Franklin Gothic Demi Cond" panose="020B0706030402020204" pitchFamily="34" charset="0"/>
                <a:cs typeface="Times New Roman" panose="02020603050405020304" pitchFamily="18" charset="0"/>
              </a:rPr>
            </a:br>
            <a:br>
              <a:rPr lang="fr-FR" b="1" dirty="0">
                <a:latin typeface="Franklin Gothic Demi Cond" panose="020B0706030402020204" pitchFamily="34" charset="0"/>
                <a:cs typeface="Times New Roman" panose="02020603050405020304" pitchFamily="18" charset="0"/>
              </a:rPr>
            </a:br>
            <a:r>
              <a:rPr lang="fr-FR" b="1" dirty="0" err="1">
                <a:latin typeface="Franklin Gothic Demi Cond" panose="020B0706030402020204" pitchFamily="34" charset="0"/>
                <a:cs typeface="Times New Roman" panose="02020603050405020304" pitchFamily="18" charset="0"/>
              </a:rPr>
              <a:t>Jij</a:t>
            </a:r>
            <a:r>
              <a:rPr lang="fr-FR" b="1" dirty="0">
                <a:latin typeface="Franklin Gothic Demi Cond" panose="020B070603040202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Franklin Gothic Demi Cond" panose="020B0706030402020204" pitchFamily="34" charset="0"/>
                <a:cs typeface="Times New Roman" panose="02020603050405020304" pitchFamily="18" charset="0"/>
              </a:rPr>
              <a:t>studeert</a:t>
            </a:r>
            <a:r>
              <a:rPr lang="fr-FR" b="1" dirty="0">
                <a:latin typeface="Franklin Gothic Demi Cond" panose="020B0706030402020204" pitchFamily="34" charset="0"/>
                <a:cs typeface="Times New Roman" panose="02020603050405020304" pitchFamily="18" charset="0"/>
              </a:rPr>
              <a:t> en </a:t>
            </a:r>
            <a:r>
              <a:rPr lang="fr-FR" b="1" dirty="0" err="1">
                <a:latin typeface="Franklin Gothic Demi Cond" panose="020B0706030402020204" pitchFamily="34" charset="0"/>
                <a:cs typeface="Times New Roman" panose="02020603050405020304" pitchFamily="18" charset="0"/>
              </a:rPr>
              <a:t>misschien</a:t>
            </a:r>
            <a:r>
              <a:rPr lang="fr-FR" b="1" dirty="0">
                <a:latin typeface="Franklin Gothic Demi Cond" panose="020B070603040202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Franklin Gothic Demi Cond" panose="020B0706030402020204" pitchFamily="34" charset="0"/>
                <a:cs typeface="Times New Roman" panose="02020603050405020304" pitchFamily="18" charset="0"/>
              </a:rPr>
              <a:t>zullen</a:t>
            </a:r>
            <a:r>
              <a:rPr lang="fr-FR" b="1" dirty="0">
                <a:latin typeface="Franklin Gothic Demi Cond" panose="020B070603040202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Franklin Gothic Demi Cond" panose="020B0706030402020204" pitchFamily="34" charset="0"/>
                <a:cs typeface="Times New Roman" panose="02020603050405020304" pitchFamily="18" charset="0"/>
              </a:rPr>
              <a:t>jullie</a:t>
            </a:r>
            <a:r>
              <a:rPr lang="fr-FR" b="1" dirty="0">
                <a:latin typeface="Franklin Gothic Demi Cond" panose="020B070603040202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Franklin Gothic Demi Cond" panose="020B0706030402020204" pitchFamily="34" charset="0"/>
                <a:cs typeface="Times New Roman" panose="02020603050405020304" pitchFamily="18" charset="0"/>
              </a:rPr>
              <a:t>een</a:t>
            </a:r>
            <a:r>
              <a:rPr lang="fr-FR" b="1" dirty="0">
                <a:latin typeface="Franklin Gothic Demi Cond" panose="020B070603040202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Franklin Gothic Demi Cond" panose="020B0706030402020204" pitchFamily="34" charset="0"/>
                <a:cs typeface="Times New Roman" panose="02020603050405020304" pitchFamily="18" charset="0"/>
              </a:rPr>
              <a:t>oplossing</a:t>
            </a:r>
            <a:r>
              <a:rPr lang="fr-FR" b="1" dirty="0">
                <a:latin typeface="Franklin Gothic Demi Cond" panose="020B070603040202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Franklin Gothic Demi Cond" panose="020B0706030402020204" pitchFamily="34" charset="0"/>
                <a:cs typeface="Times New Roman" panose="02020603050405020304" pitchFamily="18" charset="0"/>
              </a:rPr>
              <a:t>vinden</a:t>
            </a:r>
            <a:r>
              <a:rPr lang="fr-FR" b="1" dirty="0">
                <a:latin typeface="Franklin Gothic Demi Cond" panose="020B0706030402020204" pitchFamily="34" charset="0"/>
                <a:cs typeface="Times New Roman" panose="02020603050405020304" pitchFamily="18" charset="0"/>
              </a:rPr>
              <a:t> ter </a:t>
            </a:r>
            <a:r>
              <a:rPr lang="fr-FR" b="1" dirty="0" err="1">
                <a:latin typeface="Franklin Gothic Demi Cond" panose="020B0706030402020204" pitchFamily="34" charset="0"/>
                <a:cs typeface="Times New Roman" panose="02020603050405020304" pitchFamily="18" charset="0"/>
              </a:rPr>
              <a:t>wereld</a:t>
            </a:r>
            <a:r>
              <a:rPr lang="fr-FR" b="1" dirty="0">
                <a:latin typeface="Franklin Gothic Demi Cond" panose="020B0706030402020204" pitchFamily="34" charset="0"/>
                <a:cs typeface="Times New Roman" panose="02020603050405020304" pitchFamily="18" charset="0"/>
              </a:rPr>
              <a:t> in de </a:t>
            </a:r>
            <a:r>
              <a:rPr lang="fr-FR" b="1" dirty="0" err="1">
                <a:latin typeface="Franklin Gothic Demi Cond" panose="020B0706030402020204" pitchFamily="34" charset="0"/>
                <a:cs typeface="Times New Roman" panose="02020603050405020304" pitchFamily="18" charset="0"/>
              </a:rPr>
              <a:t>toekomst</a:t>
            </a:r>
            <a:r>
              <a:rPr lang="fr-FR" b="1" dirty="0">
                <a:latin typeface="Franklin Gothic Demi Cond" panose="020B0706030402020204" pitchFamily="34" charset="0"/>
                <a:cs typeface="Times New Roman" panose="02020603050405020304" pitchFamily="18" charset="0"/>
              </a:rPr>
              <a:t>. »</a:t>
            </a: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93BFC625-7BD4-5144-9B03-6377A4D42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8555" y="0"/>
            <a:ext cx="6809231" cy="6858000"/>
          </a:xfrm>
        </p:spPr>
      </p:pic>
    </p:spTree>
    <p:extLst>
      <p:ext uri="{BB962C8B-B14F-4D97-AF65-F5344CB8AC3E}">
        <p14:creationId xmlns:p14="http://schemas.microsoft.com/office/powerpoint/2010/main" val="25317921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EA3918-A448-0D46-96CD-259468B72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5400" b="1" dirty="0"/>
              <a:t>Gbevile: La joie vivre pour tous</a:t>
            </a: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258097CC-5F89-EF4D-A3F9-69881A5A1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20385" y="2072817"/>
            <a:ext cx="4982594" cy="5902036"/>
          </a:xfrm>
        </p:spPr>
      </p:pic>
      <p:pic>
        <p:nvPicPr>
          <p:cNvPr id="5" name="Image 5">
            <a:extLst>
              <a:ext uri="{FF2B5EF4-FFF2-40B4-BE49-F238E27FC236}">
                <a16:creationId xmlns:a16="http://schemas.microsoft.com/office/drawing/2014/main" id="{7F08DEE9-B736-E84D-982B-2EDAC77D4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64" y="2072817"/>
            <a:ext cx="3732872" cy="590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6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11391</TotalTime>
  <Words>331</Words>
  <Application>Microsoft Office PowerPoint</Application>
  <PresentationFormat>Grand écran</PresentationFormat>
  <Paragraphs>16</Paragraphs>
  <Slides>8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6" baseType="lpstr">
      <vt:lpstr>Arial</vt:lpstr>
      <vt:lpstr>Baskerville Old Face</vt:lpstr>
      <vt:lpstr>Calibri</vt:lpstr>
      <vt:lpstr>Franklin Gothic Demi Cond</vt:lpstr>
      <vt:lpstr>Georgia Pro Black</vt:lpstr>
      <vt:lpstr>Times New Roman</vt:lpstr>
      <vt:lpstr>Trebuchet MS</vt:lpstr>
      <vt:lpstr>Berlin</vt:lpstr>
      <vt:lpstr>The Children’s hour</vt:lpstr>
      <vt:lpstr>We hebben uw hulp nodig!   Nous avons besoin de votre aide! </vt:lpstr>
      <vt:lpstr>Message des Souverains aux enfants.  Bericht van de koninklijke familie voor  de kinderen.</vt:lpstr>
      <vt:lpstr> Par ce présent courrier venant de la famille royale, Les souverains, leurs Majestés le Roi et la Reine du royaume de la Belgique, vous souhaitent une excellente rentrée scolaire 2021-2022.  Ils ont aussi des enfants et sont eux aussi conscients des difficultés que vous, les enfants rencontrez à l’école à cause des conséquences liées au covid-19 et aux catastrophes climatiques qui vous empêchent d’être heureux.  Faites de votre mieux encore cette année scolaire pour réussir.  Nous souhaitons à tous les enfants d’ici et d’ailleurs, une excellente année scolaire 2021-2022 </vt:lpstr>
      <vt:lpstr>J’ai  peur, J’ai très peur!  Ik ben bang, ik ben erg bang!</vt:lpstr>
      <vt:lpstr>« Waarom moet ik nog naar school gaan?  De wereld is ziek »  « Pourquoi dois je aller à l’école? Le monde est malade » </vt:lpstr>
      <vt:lpstr>« Op school, schatje zal jij andere kinderen Leren kenen.   Jij studeert en misschien zullen jullie een oplossing vinden ter wereld in de toekomst. »</vt:lpstr>
      <vt:lpstr>Gbevile: La joie vivre pour tous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Children’s hour</dc:title>
  <dc:creator>nadine</dc:creator>
  <cp:lastModifiedBy>nadine selome</cp:lastModifiedBy>
  <cp:revision>13</cp:revision>
  <dcterms:created xsi:type="dcterms:W3CDTF">2021-08-11T12:28:45Z</dcterms:created>
  <dcterms:modified xsi:type="dcterms:W3CDTF">2021-09-05T19:15:01Z</dcterms:modified>
</cp:coreProperties>
</file>